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eltext"/>
          <p:cNvSpPr txBox="1">
            <a:spLocks noGrp="1"/>
          </p:cNvSpPr>
          <p:nvPr>
            <p:ph type="title"/>
          </p:nvPr>
        </p:nvSpPr>
        <p:spPr>
          <a:xfrm>
            <a:off x="914400" y="1304925"/>
            <a:ext cx="10363200" cy="1590673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1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2905125"/>
            <a:ext cx="8534400" cy="942976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1pPr>
            <a:lvl2pPr marL="0" indent="4572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2pPr>
            <a:lvl3pPr marL="0" indent="9144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3pPr>
            <a:lvl4pPr marL="0" indent="13716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4pPr>
            <a:lvl5pPr marL="0" indent="18288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" name="Grafik 4" descr="Grafik 4"/>
          <p:cNvPicPr>
            <a:picLocks noChangeAspect="1"/>
          </p:cNvPicPr>
          <p:nvPr/>
        </p:nvPicPr>
        <p:blipFill>
          <a:blip r:embed="rId3"/>
          <a:srcRect t="19211" r="6010" b="19787"/>
          <a:stretch>
            <a:fillRect/>
          </a:stretch>
        </p:blipFill>
        <p:spPr>
          <a:xfrm>
            <a:off x="2362200" y="4482695"/>
            <a:ext cx="7535439" cy="160490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4D Volumetric Fusion</a:t>
            </a:r>
          </a:p>
          <a:p>
            <a:r>
              <a:t>M. Bruckner, K. Bein, M. Sajid</a:t>
            </a:r>
          </a:p>
        </p:txBody>
      </p:sp>
      <p:sp>
        <p:nvSpPr>
          <p:cNvPr id="31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" name="Grafik 11" descr="Grafik 11"/>
          <p:cNvPicPr>
            <a:picLocks noChangeAspect="1"/>
          </p:cNvPicPr>
          <p:nvPr/>
        </p:nvPicPr>
        <p:blipFill>
          <a:blip r:embed="rId3"/>
          <a:srcRect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Titeltext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5" name="Textebene 1…"/>
          <p:cNvSpPr txBox="1">
            <a:spLocks noGrp="1"/>
          </p:cNvSpPr>
          <p:nvPr>
            <p:ph type="body" idx="1"/>
          </p:nvPr>
        </p:nvSpPr>
        <p:spPr>
          <a:xfrm>
            <a:off x="476211" y="942959"/>
            <a:ext cx="11258553" cy="4954592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Picture 2"/>
          <p:cNvPicPr>
            <a:picLocks noChangeAspect="1"/>
          </p:cNvPicPr>
          <p:nvPr/>
        </p:nvPicPr>
        <p:blipFill>
          <a:blip r:embed="rId2"/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4D Volumetric Fusion</a:t>
            </a:r>
          </a:p>
          <a:p>
            <a:r>
              <a:t>M. Bruckner, K. Bein, M. Sajid</a:t>
            </a:r>
          </a:p>
        </p:txBody>
      </p:sp>
      <p:sp>
        <p:nvSpPr>
          <p:cNvPr id="45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" name="Grafik 11" descr="Grafik 11"/>
          <p:cNvPicPr>
            <a:picLocks noChangeAspect="1"/>
          </p:cNvPicPr>
          <p:nvPr/>
        </p:nvPicPr>
        <p:blipFill>
          <a:blip r:embed="rId3"/>
          <a:srcRect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476211" y="942959"/>
            <a:ext cx="5429288" cy="4963337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"/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4D Volumetric Fusion</a:t>
            </a:r>
          </a:p>
          <a:p>
            <a:r>
              <a:t>M. Bruckner, K. Bein, M. Sajid</a:t>
            </a:r>
          </a:p>
        </p:txBody>
      </p:sp>
      <p:sp>
        <p:nvSpPr>
          <p:cNvPr id="5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Grafik 11" descr="Grafik 11"/>
          <p:cNvPicPr>
            <a:picLocks noChangeAspect="1"/>
          </p:cNvPicPr>
          <p:nvPr/>
        </p:nvPicPr>
        <p:blipFill>
          <a:blip r:embed="rId7"/>
          <a:srcRect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Titel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9" name="Textebene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5400" b="1" i="1">
                <a:latin typeface="+mj-lt"/>
                <a:ea typeface="+mj-ea"/>
                <a:cs typeface="+mj-cs"/>
                <a:sym typeface="Helvetica"/>
              </a:defRPr>
            </a:pPr>
            <a:r>
              <a:t>3D Scanning and Spatial Learning</a:t>
            </a:r>
            <a:br/>
            <a:r>
              <a:rPr sz="4300"/>
              <a:t>Multi-view 4D Volumetric Fusion</a:t>
            </a:r>
          </a:p>
        </p:txBody>
      </p:sp>
      <p:sp>
        <p:nvSpPr>
          <p:cNvPr id="66" name="Untertitel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Marcel Bruckner, Kevin Bein, Moiz Sajid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5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106" name="sparse_voxelgrid.png" descr="sparse_voxel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54" y="1125725"/>
            <a:ext cx="5210292" cy="481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hteck 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9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Project Milestones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8E72B6-52AC-478A-85D4-5CF290B86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26" name="Diagram 3"/>
          <p:cNvGrpSpPr/>
          <p:nvPr/>
        </p:nvGrpSpPr>
        <p:grpSpPr>
          <a:xfrm>
            <a:off x="0" y="1845300"/>
            <a:ext cx="12192002" cy="2569790"/>
            <a:chOff x="0" y="259654"/>
            <a:chExt cx="12192001" cy="2569787"/>
          </a:xfrm>
        </p:grpSpPr>
        <p:sp>
          <p:nvSpPr>
            <p:cNvPr id="111" name="Form"/>
            <p:cNvSpPr/>
            <p:nvPr/>
          </p:nvSpPr>
          <p:spPr>
            <a:xfrm>
              <a:off x="0" y="661974"/>
              <a:ext cx="12192001" cy="216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9680" y="5400"/>
                  </a:lnTo>
                  <a:lnTo>
                    <a:pt x="19680" y="0"/>
                  </a:lnTo>
                  <a:lnTo>
                    <a:pt x="21600" y="10800"/>
                  </a:lnTo>
                  <a:lnTo>
                    <a:pt x="19680" y="21600"/>
                  </a:lnTo>
                  <a:lnTo>
                    <a:pt x="19680" y="16200"/>
                  </a:lnTo>
                  <a:lnTo>
                    <a:pt x="0" y="16200"/>
                  </a:lnTo>
                  <a:lnTo>
                    <a:pt x="960" y="10800"/>
                  </a:lnTo>
                  <a:close/>
                </a:path>
              </a:pathLst>
            </a:custGeom>
            <a:solidFill>
              <a:srgbClr val="CFD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Camera setup…"/>
            <p:cNvSpPr/>
            <p:nvPr/>
          </p:nvSpPr>
          <p:spPr>
            <a:xfrm>
              <a:off x="55303" y="1103802"/>
              <a:ext cx="13772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rPr dirty="0"/>
                <a:t>Camera setup</a:t>
              </a:r>
            </a:p>
            <a:p>
              <a:pPr algn="ctr" defTabSz="800100">
                <a:lnSpc>
                  <a:spcPct val="90000"/>
                </a:lnSpc>
              </a:pPr>
              <a:r>
                <a:rPr dirty="0"/>
                <a:t>10.2019</a:t>
              </a:r>
            </a:p>
          </p:txBody>
        </p:sp>
        <p:sp>
          <p:nvSpPr>
            <p:cNvPr id="113" name="Kreis"/>
            <p:cNvSpPr/>
            <p:nvPr/>
          </p:nvSpPr>
          <p:spPr>
            <a:xfrm>
              <a:off x="41902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Preprocessing…"/>
            <p:cNvSpPr/>
            <p:nvPr/>
          </p:nvSpPr>
          <p:spPr>
            <a:xfrm>
              <a:off x="1407501" y="2385219"/>
              <a:ext cx="16586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Preprocessing</a:t>
              </a:r>
            </a:p>
            <a:p>
              <a:pPr algn="ctr" defTabSz="800100">
                <a:lnSpc>
                  <a:spcPct val="90000"/>
                </a:lnSpc>
              </a:pPr>
              <a:r>
                <a:t>10.2019</a:t>
              </a:r>
            </a:p>
          </p:txBody>
        </p:sp>
        <p:sp>
          <p:nvSpPr>
            <p:cNvPr id="115" name="Kreis"/>
            <p:cNvSpPr/>
            <p:nvPr/>
          </p:nvSpPr>
          <p:spPr>
            <a:xfrm>
              <a:off x="196587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Camera calibration…"/>
            <p:cNvSpPr/>
            <p:nvPr/>
          </p:nvSpPr>
          <p:spPr>
            <a:xfrm>
              <a:off x="3095010" y="1108727"/>
              <a:ext cx="22859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42239" tIns="142239" rIns="142239" bIns="142239" numCol="1" anchor="b">
              <a:spAutoFit/>
            </a:bodyPr>
            <a:lstStyle/>
            <a:p>
              <a:pPr algn="ctr" defTabSz="889000">
                <a:lnSpc>
                  <a:spcPct val="90000"/>
                </a:lnSpc>
                <a:defRPr sz="2000"/>
              </a:pPr>
              <a:r>
                <a:rPr dirty="0"/>
                <a:t>Camera calibration</a:t>
              </a:r>
            </a:p>
            <a:p>
              <a:pPr algn="ctr" defTabSz="889000">
                <a:lnSpc>
                  <a:spcPct val="90000"/>
                </a:lnSpc>
                <a:defRPr sz="2000"/>
              </a:pPr>
              <a:r>
                <a:rPr dirty="0"/>
                <a:t>Most of 11.2019</a:t>
              </a:r>
            </a:p>
          </p:txBody>
        </p:sp>
        <p:sp>
          <p:nvSpPr>
            <p:cNvPr id="117" name="Kreis"/>
            <p:cNvSpPr/>
            <p:nvPr/>
          </p:nvSpPr>
          <p:spPr>
            <a:xfrm>
              <a:off x="396705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Rigid alignment…"/>
            <p:cNvSpPr/>
            <p:nvPr/>
          </p:nvSpPr>
          <p:spPr>
            <a:xfrm>
              <a:off x="5409860" y="2385219"/>
              <a:ext cx="15151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Rigid alignment</a:t>
              </a:r>
            </a:p>
            <a:p>
              <a:pPr algn="ctr" defTabSz="800100">
                <a:lnSpc>
                  <a:spcPct val="90000"/>
                </a:lnSpc>
              </a:pPr>
              <a:r>
                <a:t>End 11.2019</a:t>
              </a:r>
            </a:p>
          </p:txBody>
        </p:sp>
        <p:sp>
          <p:nvSpPr>
            <p:cNvPr id="119" name="Kreis"/>
            <p:cNvSpPr/>
            <p:nvPr/>
          </p:nvSpPr>
          <p:spPr>
            <a:xfrm>
              <a:off x="589648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Volumetric Fusion and Blending…"/>
            <p:cNvSpPr/>
            <p:nvPr/>
          </p:nvSpPr>
          <p:spPr>
            <a:xfrm>
              <a:off x="6836624" y="259654"/>
              <a:ext cx="1661448" cy="10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Volumetric Fusion</a:t>
              </a:r>
            </a:p>
            <a:p>
              <a:pPr algn="ctr" defTabSz="800100">
                <a:lnSpc>
                  <a:spcPct val="90000"/>
                </a:lnSpc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12.2019</a:t>
              </a:r>
            </a:p>
          </p:txBody>
        </p:sp>
        <p:sp>
          <p:nvSpPr>
            <p:cNvPr id="121" name="Kreis"/>
            <p:cNvSpPr/>
            <p:nvPr/>
          </p:nvSpPr>
          <p:spPr>
            <a:xfrm>
              <a:off x="7396415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Non-rigid Tracking…"/>
            <p:cNvSpPr/>
            <p:nvPr/>
          </p:nvSpPr>
          <p:spPr>
            <a:xfrm>
              <a:off x="8409726" y="2385219"/>
              <a:ext cx="1048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Non-rigid Tracking</a:t>
              </a:r>
            </a:p>
            <a:p>
              <a:pPr algn="ctr" defTabSz="800100">
                <a:lnSpc>
                  <a:spcPct val="90000"/>
                </a:lnSpc>
              </a:pPr>
              <a:r>
                <a:t>01.2020</a:t>
              </a:r>
            </a:p>
          </p:txBody>
        </p:sp>
        <p:sp>
          <p:nvSpPr>
            <p:cNvPr id="123" name="Kreis"/>
            <p:cNvSpPr/>
            <p:nvPr/>
          </p:nvSpPr>
          <p:spPr>
            <a:xfrm>
              <a:off x="8663161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Optimization…"/>
            <p:cNvSpPr/>
            <p:nvPr/>
          </p:nvSpPr>
          <p:spPr>
            <a:xfrm>
              <a:off x="9487363" y="1103802"/>
              <a:ext cx="14841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rPr dirty="0"/>
                <a:t>Optimization</a:t>
              </a:r>
            </a:p>
            <a:p>
              <a:pPr algn="ctr" defTabSz="800100">
                <a:lnSpc>
                  <a:spcPct val="90000"/>
                </a:lnSpc>
              </a:pPr>
              <a:r>
                <a:rPr dirty="0"/>
                <a:t>01.2020</a:t>
              </a:r>
            </a:p>
          </p:txBody>
        </p:sp>
        <p:sp>
          <p:nvSpPr>
            <p:cNvPr id="125" name="Kreis"/>
            <p:cNvSpPr/>
            <p:nvPr/>
          </p:nvSpPr>
          <p:spPr>
            <a:xfrm>
              <a:off x="9958491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05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A59F8-D17E-41A5-9B44-FCA43EBF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Volumetric Fusion</a:t>
            </a:r>
          </a:p>
          <a:p>
            <a:pPr lvl="1"/>
            <a:r>
              <a:rPr lang="de-DE" dirty="0"/>
              <a:t>GPGPU implementation of voxelgrid / tsdf </a:t>
            </a:r>
          </a:p>
          <a:p>
            <a:pPr lvl="1"/>
            <a:r>
              <a:rPr lang="de-DE" dirty="0"/>
              <a:t>Marching cubes for extraction of isosurface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7592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9" name="Titel 3"/>
          <p:cNvSpPr txBox="1">
            <a:spLocks noGrp="1"/>
          </p:cNvSpPr>
          <p:nvPr>
            <p:ph type="title"/>
          </p:nvPr>
        </p:nvSpPr>
        <p:spPr>
          <a:xfrm>
            <a:off x="4687296" y="2993239"/>
            <a:ext cx="2817406" cy="871522"/>
          </a:xfrm>
          <a:prstGeom prst="rect">
            <a:avLst/>
          </a:prstGeom>
        </p:spPr>
        <p:txBody>
          <a:bodyPr/>
          <a:lstStyle/>
          <a:p>
            <a:r>
              <a:t>Thank you!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9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BA625-3EBB-4E27-AB2A-978C5986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0" name="color.PNG" descr="col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09" y="1065410"/>
            <a:ext cx="7011982" cy="4727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73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74" name="depth.PNG" descr="dep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98" y="1058465"/>
            <a:ext cx="7005804" cy="4723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77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78" name="multi.PNG" descr="mul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94" y="1056713"/>
            <a:ext cx="7000109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1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82" name="calibrated.PNG" descr="calib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45" y="1056713"/>
            <a:ext cx="7000110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85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86" name="multi_2.PNG" descr="multi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8" y="1562515"/>
            <a:ext cx="5504272" cy="3710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multi_3.PNG" descr="multi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080" y="1584740"/>
            <a:ext cx="5504272" cy="3710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90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91" name="voxelgrid.PNG" descr="voxel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46" y="1056713"/>
            <a:ext cx="7000108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01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102" name="voxelgrid_2.PNG" descr="voxelgrid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45" y="1056713"/>
            <a:ext cx="7000110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voxelgrid_1.PNG" descr="voxelgrid_1.PNG"/>
          <p:cNvPicPr>
            <a:picLocks noChangeAspect="1"/>
          </p:cNvPicPr>
          <p:nvPr/>
        </p:nvPicPr>
        <p:blipFill>
          <a:blip r:embed="rId2"/>
          <a:srcRect l="12759" t="9141" r="7458" b="11587"/>
          <a:stretch>
            <a:fillRect/>
          </a:stretch>
        </p:blipFill>
        <p:spPr>
          <a:xfrm>
            <a:off x="5504475" y="1371393"/>
            <a:ext cx="6354297" cy="425636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4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95" name="voxelgrid.PNG" descr="voxelgr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5" y="2157005"/>
            <a:ext cx="3790121" cy="25551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Quadrat"/>
          <p:cNvSpPr/>
          <p:nvPr/>
        </p:nvSpPr>
        <p:spPr>
          <a:xfrm>
            <a:off x="1629245" y="2777349"/>
            <a:ext cx="1270001" cy="1270001"/>
          </a:xfrm>
          <a:prstGeom prst="rect">
            <a:avLst/>
          </a:prstGeom>
          <a:ln w="76200">
            <a:solidFill>
              <a:srgbClr val="FF0C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" name="Linie"/>
          <p:cNvSpPr/>
          <p:nvPr/>
        </p:nvSpPr>
        <p:spPr>
          <a:xfrm>
            <a:off x="3213728" y="3541749"/>
            <a:ext cx="2882272" cy="0"/>
          </a:xfrm>
          <a:prstGeom prst="line">
            <a:avLst/>
          </a:prstGeom>
          <a:ln w="63500">
            <a:solidFill>
              <a:srgbClr val="FF13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um3d">
  <a:themeElements>
    <a:clrScheme name="tum3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um3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um3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um3d">
  <a:themeElements>
    <a:clrScheme name="tum3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um3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um3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tum3d</vt:lpstr>
      <vt:lpstr>3D Scanning and Spatial Learning Multi-view 4D Volumetric Fusion</vt:lpstr>
      <vt:lpstr>Current state – Done</vt:lpstr>
      <vt:lpstr>Current state – Done</vt:lpstr>
      <vt:lpstr>Current state – Done</vt:lpstr>
      <vt:lpstr>Current state – Done</vt:lpstr>
      <vt:lpstr>Current state – Done</vt:lpstr>
      <vt:lpstr>Current state – In progress</vt:lpstr>
      <vt:lpstr>Current state – In progress</vt:lpstr>
      <vt:lpstr>Current state – In progress</vt:lpstr>
      <vt:lpstr>Current state – In progress</vt:lpstr>
      <vt:lpstr>Project Milestones</vt:lpstr>
      <vt:lpstr>Current state – In progress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Scanning and Spatial Learning Multi-view 4D Volumetric Fusion</dc:title>
  <cp:lastModifiedBy>Marcel Bruckner</cp:lastModifiedBy>
  <cp:revision>4</cp:revision>
  <dcterms:modified xsi:type="dcterms:W3CDTF">2019-12-19T11:36:31Z</dcterms:modified>
</cp:coreProperties>
</file>